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sldIdLst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ienvenido" id="{E75E278A-FF0E-49A4-B170-79828D63BBAD}">
          <p14:sldIdLst/>
        </p14:section>
        <p14:section name="Más información" id="{2CC34DB2-6590-42C0-AD4B-A04C6060184E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462F"/>
    <a:srgbClr val="D24726"/>
    <a:srgbClr val="D2B4A6"/>
    <a:srgbClr val="734F29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280" autoAdjust="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Haga clic para modificar el estilo de texto del patrón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Segundo nivel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Tercer nivel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Cuarto nivel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Haga clic para modificar el estilo de texto del patrón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Segundo nivel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Tercer nivel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Cuarto nivel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Haga clic para modificar el estilo de texto del patrón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Segundo nivel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Tercer nivel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Cuarto nivel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Haga clic para modificar el estilo de texto del patrón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Segundo nivel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Tercer nivel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Cuarto nivel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Haga clic para modificar el estilo de texto del patrón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Segundo nivel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Tercer nivel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Cuarto nivel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b="4178"/>
          <a:stretch/>
        </p:blipFill>
        <p:spPr>
          <a:xfrm>
            <a:off x="511628" y="731609"/>
            <a:ext cx="10922000" cy="588690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696686" y="653143"/>
            <a:ext cx="979714" cy="2612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696686" y="206829"/>
            <a:ext cx="2329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Barra de acceso rápido</a:t>
            </a:r>
            <a:endParaRPr lang="es-MX" sz="1600" dirty="0"/>
          </a:p>
        </p:txBody>
      </p:sp>
      <p:sp>
        <p:nvSpPr>
          <p:cNvPr id="5" name="Rectángulo 4"/>
          <p:cNvSpPr/>
          <p:nvPr/>
        </p:nvSpPr>
        <p:spPr>
          <a:xfrm>
            <a:off x="5303156" y="674915"/>
            <a:ext cx="1251857" cy="2612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5200649" y="194849"/>
            <a:ext cx="15439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Barra de título</a:t>
            </a:r>
            <a:endParaRPr lang="es-MX" sz="1600" dirty="0"/>
          </a:p>
        </p:txBody>
      </p:sp>
      <p:sp>
        <p:nvSpPr>
          <p:cNvPr id="7" name="Rectángulo 6"/>
          <p:cNvSpPr/>
          <p:nvPr/>
        </p:nvSpPr>
        <p:spPr>
          <a:xfrm>
            <a:off x="1306286" y="895677"/>
            <a:ext cx="3142341" cy="17417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uadroTexto 7"/>
          <p:cNvSpPr txBox="1"/>
          <p:nvPr/>
        </p:nvSpPr>
        <p:spPr>
          <a:xfrm>
            <a:off x="2052864" y="468477"/>
            <a:ext cx="2873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Barra de herramientas</a:t>
            </a:r>
            <a:endParaRPr lang="es-MX" sz="1600" dirty="0"/>
          </a:p>
        </p:txBody>
      </p:sp>
      <p:cxnSp>
        <p:nvCxnSpPr>
          <p:cNvPr id="10" name="Conector recto 9"/>
          <p:cNvCxnSpPr>
            <a:stCxn id="3" idx="0"/>
          </p:cNvCxnSpPr>
          <p:nvPr/>
        </p:nvCxnSpPr>
        <p:spPr>
          <a:xfrm flipV="1">
            <a:off x="1186543" y="468477"/>
            <a:ext cx="0" cy="1846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 flipV="1">
            <a:off x="3233057" y="709451"/>
            <a:ext cx="0" cy="1846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V="1">
            <a:off x="5918198" y="519891"/>
            <a:ext cx="0" cy="1846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/>
        </p:nvSpPr>
        <p:spPr>
          <a:xfrm>
            <a:off x="511628" y="1646791"/>
            <a:ext cx="3142341" cy="17417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CuadroTexto 13"/>
          <p:cNvSpPr txBox="1"/>
          <p:nvPr/>
        </p:nvSpPr>
        <p:spPr>
          <a:xfrm>
            <a:off x="3026229" y="1564599"/>
            <a:ext cx="2873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Barra de formulas</a:t>
            </a:r>
            <a:endParaRPr lang="es-MX" sz="16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1266366" y="1914817"/>
            <a:ext cx="1280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Celda activa</a:t>
            </a:r>
            <a:endParaRPr lang="es-MX" sz="1600" dirty="0"/>
          </a:p>
        </p:txBody>
      </p:sp>
      <p:sp>
        <p:nvSpPr>
          <p:cNvPr id="16" name="Rectángulo 15"/>
          <p:cNvSpPr/>
          <p:nvPr/>
        </p:nvSpPr>
        <p:spPr>
          <a:xfrm>
            <a:off x="634998" y="1953466"/>
            <a:ext cx="671288" cy="22367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27" name="Grupo 26"/>
          <p:cNvGrpSpPr/>
          <p:nvPr/>
        </p:nvGrpSpPr>
        <p:grpSpPr>
          <a:xfrm>
            <a:off x="7097486" y="6139543"/>
            <a:ext cx="3875314" cy="119743"/>
            <a:chOff x="7097486" y="6139543"/>
            <a:chExt cx="3875314" cy="119743"/>
          </a:xfrm>
        </p:grpSpPr>
        <p:cxnSp>
          <p:nvCxnSpPr>
            <p:cNvPr id="19" name="Conector recto 18"/>
            <p:cNvCxnSpPr/>
            <p:nvPr/>
          </p:nvCxnSpPr>
          <p:spPr>
            <a:xfrm flipV="1">
              <a:off x="7097486" y="6150429"/>
              <a:ext cx="0" cy="10885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/>
          </p:nvCxnSpPr>
          <p:spPr>
            <a:xfrm>
              <a:off x="7119257" y="6139543"/>
              <a:ext cx="383177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/>
            <p:cNvCxnSpPr/>
            <p:nvPr/>
          </p:nvCxnSpPr>
          <p:spPr>
            <a:xfrm flipV="1">
              <a:off x="10972800" y="6150429"/>
              <a:ext cx="0" cy="10885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CuadroTexto 23"/>
          <p:cNvSpPr txBox="1"/>
          <p:nvPr/>
        </p:nvSpPr>
        <p:spPr>
          <a:xfrm>
            <a:off x="7598229" y="5171502"/>
            <a:ext cx="2873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Barras de </a:t>
            </a:r>
          </a:p>
          <a:p>
            <a:pPr algn="ctr"/>
            <a:r>
              <a:rPr lang="es-MX" sz="1600" dirty="0" smtClean="0"/>
              <a:t>desplazamiento</a:t>
            </a:r>
            <a:endParaRPr lang="es-MX" sz="1600" dirty="0"/>
          </a:p>
        </p:txBody>
      </p:sp>
      <p:cxnSp>
        <p:nvCxnSpPr>
          <p:cNvPr id="25" name="Conector recto 24"/>
          <p:cNvCxnSpPr/>
          <p:nvPr/>
        </p:nvCxnSpPr>
        <p:spPr>
          <a:xfrm flipV="1">
            <a:off x="9067800" y="5942860"/>
            <a:ext cx="0" cy="1846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upo 27"/>
          <p:cNvGrpSpPr/>
          <p:nvPr/>
        </p:nvGrpSpPr>
        <p:grpSpPr>
          <a:xfrm rot="16200000">
            <a:off x="9225641" y="4007076"/>
            <a:ext cx="3875314" cy="119743"/>
            <a:chOff x="7097486" y="6139543"/>
            <a:chExt cx="3875314" cy="119743"/>
          </a:xfrm>
        </p:grpSpPr>
        <p:cxnSp>
          <p:nvCxnSpPr>
            <p:cNvPr id="29" name="Conector recto 28"/>
            <p:cNvCxnSpPr/>
            <p:nvPr/>
          </p:nvCxnSpPr>
          <p:spPr>
            <a:xfrm flipV="1">
              <a:off x="7097486" y="6150429"/>
              <a:ext cx="0" cy="10885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29"/>
            <p:cNvCxnSpPr/>
            <p:nvPr/>
          </p:nvCxnSpPr>
          <p:spPr>
            <a:xfrm>
              <a:off x="7119257" y="6139543"/>
              <a:ext cx="383177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30"/>
            <p:cNvCxnSpPr/>
            <p:nvPr/>
          </p:nvCxnSpPr>
          <p:spPr>
            <a:xfrm flipV="1">
              <a:off x="10972800" y="6150429"/>
              <a:ext cx="0" cy="10885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Conector recto 31"/>
          <p:cNvCxnSpPr/>
          <p:nvPr/>
        </p:nvCxnSpPr>
        <p:spPr>
          <a:xfrm>
            <a:off x="9731826" y="5297454"/>
            <a:ext cx="1371601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uadroTexto 34"/>
          <p:cNvSpPr txBox="1"/>
          <p:nvPr/>
        </p:nvSpPr>
        <p:spPr>
          <a:xfrm>
            <a:off x="-239485" y="6547989"/>
            <a:ext cx="2873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Barra de estado</a:t>
            </a:r>
            <a:endParaRPr lang="es-MX" sz="1600" dirty="0"/>
          </a:p>
        </p:txBody>
      </p:sp>
      <p:sp>
        <p:nvSpPr>
          <p:cNvPr id="36" name="Rectángulo 35"/>
          <p:cNvSpPr/>
          <p:nvPr/>
        </p:nvSpPr>
        <p:spPr>
          <a:xfrm>
            <a:off x="481693" y="6457888"/>
            <a:ext cx="9303657" cy="15914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Rectángulo 36"/>
          <p:cNvSpPr/>
          <p:nvPr/>
        </p:nvSpPr>
        <p:spPr>
          <a:xfrm>
            <a:off x="9785350" y="6455045"/>
            <a:ext cx="476248" cy="175486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CuadroTexto 37"/>
          <p:cNvSpPr txBox="1"/>
          <p:nvPr/>
        </p:nvSpPr>
        <p:spPr>
          <a:xfrm>
            <a:off x="9367386" y="6582513"/>
            <a:ext cx="1296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chemeClr val="accent6">
                    <a:lumMod val="75000"/>
                  </a:schemeClr>
                </a:solidFill>
              </a:rPr>
              <a:t>Vistas</a:t>
            </a:r>
            <a:endParaRPr lang="es-MX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9" name="Rectángulo 38"/>
          <p:cNvSpPr/>
          <p:nvPr/>
        </p:nvSpPr>
        <p:spPr>
          <a:xfrm>
            <a:off x="10272033" y="6455044"/>
            <a:ext cx="1142998" cy="185627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CuadroTexto 39"/>
          <p:cNvSpPr txBox="1"/>
          <p:nvPr/>
        </p:nvSpPr>
        <p:spPr>
          <a:xfrm>
            <a:off x="9631814" y="6582693"/>
            <a:ext cx="27064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chemeClr val="accent1">
                    <a:lumMod val="75000"/>
                  </a:schemeClr>
                </a:solidFill>
              </a:rPr>
              <a:t>Control de zoom</a:t>
            </a:r>
            <a:endParaRPr lang="es-MX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Rectángulo 40"/>
          <p:cNvSpPr/>
          <p:nvPr/>
        </p:nvSpPr>
        <p:spPr>
          <a:xfrm>
            <a:off x="511628" y="6278484"/>
            <a:ext cx="1807030" cy="1828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CuadroTexto 41"/>
          <p:cNvSpPr txBox="1"/>
          <p:nvPr/>
        </p:nvSpPr>
        <p:spPr>
          <a:xfrm>
            <a:off x="696686" y="5964506"/>
            <a:ext cx="1850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Barra de etiquetas</a:t>
            </a:r>
            <a:endParaRPr lang="es-MX" sz="1600" dirty="0"/>
          </a:p>
        </p:txBody>
      </p:sp>
      <p:sp>
        <p:nvSpPr>
          <p:cNvPr id="43" name="Rectángulo 42"/>
          <p:cNvSpPr/>
          <p:nvPr/>
        </p:nvSpPr>
        <p:spPr>
          <a:xfrm>
            <a:off x="511628" y="1092719"/>
            <a:ext cx="10903403" cy="50375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CuadroTexto 43"/>
          <p:cNvSpPr txBox="1"/>
          <p:nvPr/>
        </p:nvSpPr>
        <p:spPr>
          <a:xfrm>
            <a:off x="4926692" y="1162042"/>
            <a:ext cx="287382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Cinta de opciones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173284717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Segoe UI Light</vt:lpstr>
      <vt:lpstr>WelcomeDoc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2014-02-24T22:41:43Z</dcterms:created>
  <dcterms:modified xsi:type="dcterms:W3CDTF">2019-02-26T17:25:24Z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